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B672-201B-0918-D250-394B9CBBD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786E5-DD90-3390-1BA1-69F3F218A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48F26-0D73-463C-120E-6BD948DE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73060-0AF0-3DFB-C8AD-35D12282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FFA8-F621-1925-D9D9-943E8C63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064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1AC5-27EE-FC13-C7B1-38084BF2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D5BA99-9A63-53A6-3F8C-00A8F91A4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9B739-2E05-06A3-B9A0-BA7F5F8C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AB97-5DFC-C136-C513-FB9D040C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889B9-189F-5AF9-1B82-709D8A68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56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608C8-E8EE-8DBB-E560-B83F45434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C4933-3064-ED63-F9AA-B959AE326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779C0-46F7-F728-B43D-959C76F0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797BA-25E6-F598-4960-7CB38456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5CC8B-8564-47D4-8A18-9BAC1D5A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75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4839-7F40-1665-92DF-1EF5FE6C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8FB2-7794-6FA7-6961-51E57063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EBE9-E2A3-28E3-BCB3-B0004E16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F6AE7-7580-8D3D-23DF-E78F3541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C4184-29BF-1F66-5E6E-5549C40D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8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32B2-ECA2-850B-6625-6AB8A2FE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AA2A5-1B60-1417-8886-9F4CFB847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7B568-0630-A4DC-7A66-17F8474F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319E8-3284-442C-1CFD-FDCD275D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3E61A-6CE0-AFE5-6527-8F068274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18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BBA1-11B0-284B-32B0-14F4D05A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0E61-2FD4-CA75-5059-9C0C4D783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03AAF-6871-EF85-1D64-C8DC7746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9C8E9-08E3-7526-0A50-53DDF57C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D2983-9521-88CF-CAD6-C728250C7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DF9BE-3AB1-48C5-012C-AE7407EB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38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2566-77D3-D5A7-F33C-0FC841A7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5373B-00CA-D47F-0FCF-CD78B9825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F3AB8-FD12-42DC-B9A7-8E820432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EE3E6-88AC-019F-653F-062F53352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7B050-2545-7E32-EE6C-792BD904C0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404E90-1433-8F76-9B8D-3DBDB349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5518F9-632E-69D4-BF01-FEE4A753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C8763-AA64-CDEE-635F-D5DA010C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25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90EB-26AA-CE97-D6F9-9EA42941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055CC-D8E6-8E3C-7E49-99FDF1DB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4E980-6491-9631-FEA5-38A655DE8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C0034-3077-C639-4B8C-4B2CD558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78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89CCA-862D-1910-D67E-1E6229D46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6374D-0914-6CF0-D121-B3E86B6B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65DBF-9BD3-4303-452B-02757E6E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17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B2CA-986A-968F-AD19-E657572F0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0C41-1041-12B3-928B-4B2DD2EB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FD424-3588-EDF9-94B1-4E6C9BA66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A32DA-19DD-CEFB-E7A2-5CC441030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565FC-0BD0-153A-D315-5D54B47D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887FE-6BB4-8188-6088-400AD6F3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87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283F-1453-E485-8852-98076BBE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2063E-F63D-E983-B047-A20D09340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693A4-764A-AD66-F135-1B2AB9FB5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747DD-DC05-22BF-F735-9595A2EC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FBCD9-9157-B3B8-67A2-AEB6094C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B0CD5-C9EA-C585-11B4-2B86BCF6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03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E7012-B141-C1F1-7C8D-3112F95F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5B415-74AE-C488-21B8-04D9A7E3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43E08-2837-FC7B-803D-2AF22F025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726FD-1F30-4F04-B44D-E1680036FA89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4244E-7C31-C717-F8D0-FE88841A8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81A86-E1F9-931B-1822-E519994FF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0A47E-1F28-49E7-97C1-F2DBDBF6A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822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6)">
            <a:extLst>
              <a:ext uri="{FF2B5EF4-FFF2-40B4-BE49-F238E27FC236}">
                <a16:creationId xmlns:a16="http://schemas.microsoft.com/office/drawing/2014/main" id="{DEC89044-CEBB-A7C2-BEE4-F1B4B13242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7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5)">
            <a:extLst>
              <a:ext uri="{FF2B5EF4-FFF2-40B4-BE49-F238E27FC236}">
                <a16:creationId xmlns:a16="http://schemas.microsoft.com/office/drawing/2014/main" id="{3C7AD22E-5B18-0A16-380C-0E412DC435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52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5)">
            <a:extLst>
              <a:ext uri="{FF2B5EF4-FFF2-40B4-BE49-F238E27FC236}">
                <a16:creationId xmlns:a16="http://schemas.microsoft.com/office/drawing/2014/main" id="{A0FBDB3C-6177-9885-F290-4219A49092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493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6)">
            <a:extLst>
              <a:ext uri="{FF2B5EF4-FFF2-40B4-BE49-F238E27FC236}">
                <a16:creationId xmlns:a16="http://schemas.microsoft.com/office/drawing/2014/main" id="{195F4379-2F0E-FF3C-1ABC-CC5225FBE1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876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7)">
            <a:extLst>
              <a:ext uri="{FF2B5EF4-FFF2-40B4-BE49-F238E27FC236}">
                <a16:creationId xmlns:a16="http://schemas.microsoft.com/office/drawing/2014/main" id="{5B99D972-8206-B1C3-D085-925EF14855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08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8)">
            <a:extLst>
              <a:ext uri="{FF2B5EF4-FFF2-40B4-BE49-F238E27FC236}">
                <a16:creationId xmlns:a16="http://schemas.microsoft.com/office/drawing/2014/main" id="{CBA30A04-D36D-6050-84B5-44364DA661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76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9)">
            <a:extLst>
              <a:ext uri="{FF2B5EF4-FFF2-40B4-BE49-F238E27FC236}">
                <a16:creationId xmlns:a16="http://schemas.microsoft.com/office/drawing/2014/main" id="{99E7954A-B2BD-CF37-6666-CB3A68B772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439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0)">
            <a:extLst>
              <a:ext uri="{FF2B5EF4-FFF2-40B4-BE49-F238E27FC236}">
                <a16:creationId xmlns:a16="http://schemas.microsoft.com/office/drawing/2014/main" id="{37A84241-6B86-BF23-53A5-B9929C9E59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439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1)">
            <a:extLst>
              <a:ext uri="{FF2B5EF4-FFF2-40B4-BE49-F238E27FC236}">
                <a16:creationId xmlns:a16="http://schemas.microsoft.com/office/drawing/2014/main" id="{F7A9A2C4-F240-0EF0-682E-4FD28F979B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486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2)">
            <a:extLst>
              <a:ext uri="{FF2B5EF4-FFF2-40B4-BE49-F238E27FC236}">
                <a16:creationId xmlns:a16="http://schemas.microsoft.com/office/drawing/2014/main" id="{DA4D5B31-560E-3F64-62A8-7EF2F2202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3)">
            <a:extLst>
              <a:ext uri="{FF2B5EF4-FFF2-40B4-BE49-F238E27FC236}">
                <a16:creationId xmlns:a16="http://schemas.microsoft.com/office/drawing/2014/main" id="{47BC57CB-CDF6-693E-B07F-79D4D57ADD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942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4)">
            <a:extLst>
              <a:ext uri="{FF2B5EF4-FFF2-40B4-BE49-F238E27FC236}">
                <a16:creationId xmlns:a16="http://schemas.microsoft.com/office/drawing/2014/main" id="{D48C5346-DABE-F11A-EABD-659A770838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14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6)">
            <a:extLst>
              <a:ext uri="{FF2B5EF4-FFF2-40B4-BE49-F238E27FC236}">
                <a16:creationId xmlns:a16="http://schemas.microsoft.com/office/drawing/2014/main" id="{BC1D431D-5EF1-4A8A-6C5B-E79169EFEB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311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5)">
            <a:extLst>
              <a:ext uri="{FF2B5EF4-FFF2-40B4-BE49-F238E27FC236}">
                <a16:creationId xmlns:a16="http://schemas.microsoft.com/office/drawing/2014/main" id="{14045DCF-C15A-9204-662F-BEAC16910E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29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6)">
            <a:extLst>
              <a:ext uri="{FF2B5EF4-FFF2-40B4-BE49-F238E27FC236}">
                <a16:creationId xmlns:a16="http://schemas.microsoft.com/office/drawing/2014/main" id="{FA2F6B7E-5C28-94D0-F228-2F9DB6CE9C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578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7)">
            <a:extLst>
              <a:ext uri="{FF2B5EF4-FFF2-40B4-BE49-F238E27FC236}">
                <a16:creationId xmlns:a16="http://schemas.microsoft.com/office/drawing/2014/main" id="{184C923C-D0DD-1518-9468-DDDB18053B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2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8)">
            <a:extLst>
              <a:ext uri="{FF2B5EF4-FFF2-40B4-BE49-F238E27FC236}">
                <a16:creationId xmlns:a16="http://schemas.microsoft.com/office/drawing/2014/main" id="{2DBCE491-E3B9-1ECF-82DC-A734BC3878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458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69)">
            <a:extLst>
              <a:ext uri="{FF2B5EF4-FFF2-40B4-BE49-F238E27FC236}">
                <a16:creationId xmlns:a16="http://schemas.microsoft.com/office/drawing/2014/main" id="{435A22B7-3FFA-A0D1-2FC7-2AB7052873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968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0)">
            <a:extLst>
              <a:ext uri="{FF2B5EF4-FFF2-40B4-BE49-F238E27FC236}">
                <a16:creationId xmlns:a16="http://schemas.microsoft.com/office/drawing/2014/main" id="{2AFB5F56-17AA-08A6-EBFC-4C6B7FF9F6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8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1)">
            <a:extLst>
              <a:ext uri="{FF2B5EF4-FFF2-40B4-BE49-F238E27FC236}">
                <a16:creationId xmlns:a16="http://schemas.microsoft.com/office/drawing/2014/main" id="{FE2347AF-5462-E8EC-7A08-6737590873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53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2)">
            <a:extLst>
              <a:ext uri="{FF2B5EF4-FFF2-40B4-BE49-F238E27FC236}">
                <a16:creationId xmlns:a16="http://schemas.microsoft.com/office/drawing/2014/main" id="{1C99EF2E-821E-F55D-C5A5-340AF91DF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584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3)">
            <a:extLst>
              <a:ext uri="{FF2B5EF4-FFF2-40B4-BE49-F238E27FC236}">
                <a16:creationId xmlns:a16="http://schemas.microsoft.com/office/drawing/2014/main" id="{1C9AD10E-A22F-75FF-EF04-81006C97CD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240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4)">
            <a:extLst>
              <a:ext uri="{FF2B5EF4-FFF2-40B4-BE49-F238E27FC236}">
                <a16:creationId xmlns:a16="http://schemas.microsoft.com/office/drawing/2014/main" id="{62A14236-3890-BCE5-9C89-3560DD4C7D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7)">
            <a:extLst>
              <a:ext uri="{FF2B5EF4-FFF2-40B4-BE49-F238E27FC236}">
                <a16:creationId xmlns:a16="http://schemas.microsoft.com/office/drawing/2014/main" id="{D7287E22-D1F9-D5EF-528C-731296AD6C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429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5)">
            <a:extLst>
              <a:ext uri="{FF2B5EF4-FFF2-40B4-BE49-F238E27FC236}">
                <a16:creationId xmlns:a16="http://schemas.microsoft.com/office/drawing/2014/main" id="{9760835A-9CAB-CCC9-612F-C01BB4D963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237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6)">
            <a:extLst>
              <a:ext uri="{FF2B5EF4-FFF2-40B4-BE49-F238E27FC236}">
                <a16:creationId xmlns:a16="http://schemas.microsoft.com/office/drawing/2014/main" id="{41C51441-2500-43D5-82D2-364334987A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038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7)">
            <a:extLst>
              <a:ext uri="{FF2B5EF4-FFF2-40B4-BE49-F238E27FC236}">
                <a16:creationId xmlns:a16="http://schemas.microsoft.com/office/drawing/2014/main" id="{DC9CB773-4AEE-D0B2-C9D2-2E0BA1F5B9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488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8)">
            <a:extLst>
              <a:ext uri="{FF2B5EF4-FFF2-40B4-BE49-F238E27FC236}">
                <a16:creationId xmlns:a16="http://schemas.microsoft.com/office/drawing/2014/main" id="{19E1F642-D630-3A67-3081-0BC691AC2E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166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79)">
            <a:extLst>
              <a:ext uri="{FF2B5EF4-FFF2-40B4-BE49-F238E27FC236}">
                <a16:creationId xmlns:a16="http://schemas.microsoft.com/office/drawing/2014/main" id="{13C7050A-C896-FFA3-605D-9C4BD13AF4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55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0)">
            <a:extLst>
              <a:ext uri="{FF2B5EF4-FFF2-40B4-BE49-F238E27FC236}">
                <a16:creationId xmlns:a16="http://schemas.microsoft.com/office/drawing/2014/main" id="{98C3EBA4-0BBB-90B7-9381-837D3E2F04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59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1)">
            <a:extLst>
              <a:ext uri="{FF2B5EF4-FFF2-40B4-BE49-F238E27FC236}">
                <a16:creationId xmlns:a16="http://schemas.microsoft.com/office/drawing/2014/main" id="{5D6F65D5-CB90-543B-0C03-B124148158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3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2)">
            <a:extLst>
              <a:ext uri="{FF2B5EF4-FFF2-40B4-BE49-F238E27FC236}">
                <a16:creationId xmlns:a16="http://schemas.microsoft.com/office/drawing/2014/main" id="{E6C6C824-DC98-5B45-0914-65CC00EA31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99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3)">
            <a:extLst>
              <a:ext uri="{FF2B5EF4-FFF2-40B4-BE49-F238E27FC236}">
                <a16:creationId xmlns:a16="http://schemas.microsoft.com/office/drawing/2014/main" id="{59C679FC-E8D5-67A5-4E77-DC4E41F3E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176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4)">
            <a:extLst>
              <a:ext uri="{FF2B5EF4-FFF2-40B4-BE49-F238E27FC236}">
                <a16:creationId xmlns:a16="http://schemas.microsoft.com/office/drawing/2014/main" id="{9C20C3BE-579C-671D-6837-9F03860338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8)">
            <a:extLst>
              <a:ext uri="{FF2B5EF4-FFF2-40B4-BE49-F238E27FC236}">
                <a16:creationId xmlns:a16="http://schemas.microsoft.com/office/drawing/2014/main" id="{C816C68F-4676-B439-09AA-C53AA765C6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86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5)">
            <a:extLst>
              <a:ext uri="{FF2B5EF4-FFF2-40B4-BE49-F238E27FC236}">
                <a16:creationId xmlns:a16="http://schemas.microsoft.com/office/drawing/2014/main" id="{7DE2565C-B5FA-885C-7082-9DAD3797D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62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6)">
            <a:extLst>
              <a:ext uri="{FF2B5EF4-FFF2-40B4-BE49-F238E27FC236}">
                <a16:creationId xmlns:a16="http://schemas.microsoft.com/office/drawing/2014/main" id="{AD27D21D-7352-677D-CD30-92DE415D78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059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7)">
            <a:extLst>
              <a:ext uri="{FF2B5EF4-FFF2-40B4-BE49-F238E27FC236}">
                <a16:creationId xmlns:a16="http://schemas.microsoft.com/office/drawing/2014/main" id="{527785B8-B35D-417F-F976-DC86DD38B0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7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8)">
            <a:extLst>
              <a:ext uri="{FF2B5EF4-FFF2-40B4-BE49-F238E27FC236}">
                <a16:creationId xmlns:a16="http://schemas.microsoft.com/office/drawing/2014/main" id="{B3113CEF-6723-831A-0C21-5DE475473A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435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89)">
            <a:extLst>
              <a:ext uri="{FF2B5EF4-FFF2-40B4-BE49-F238E27FC236}">
                <a16:creationId xmlns:a16="http://schemas.microsoft.com/office/drawing/2014/main" id="{CC3BA2AA-F478-65C1-FCE8-4CC360393C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95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0)">
            <a:extLst>
              <a:ext uri="{FF2B5EF4-FFF2-40B4-BE49-F238E27FC236}">
                <a16:creationId xmlns:a16="http://schemas.microsoft.com/office/drawing/2014/main" id="{83908EF1-F7C0-1F73-3D7F-C0BDA2F3C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100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1)">
            <a:extLst>
              <a:ext uri="{FF2B5EF4-FFF2-40B4-BE49-F238E27FC236}">
                <a16:creationId xmlns:a16="http://schemas.microsoft.com/office/drawing/2014/main" id="{70BF7E3E-8297-6A5E-A147-9DEBE43103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018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2)">
            <a:extLst>
              <a:ext uri="{FF2B5EF4-FFF2-40B4-BE49-F238E27FC236}">
                <a16:creationId xmlns:a16="http://schemas.microsoft.com/office/drawing/2014/main" id="{045F7015-99D0-4EC2-05C6-FAFFD69A5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375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93)">
            <a:extLst>
              <a:ext uri="{FF2B5EF4-FFF2-40B4-BE49-F238E27FC236}">
                <a16:creationId xmlns:a16="http://schemas.microsoft.com/office/drawing/2014/main" id="{E969728A-58F2-E040-B1C0-5F7CCD7220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3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9)">
            <a:extLst>
              <a:ext uri="{FF2B5EF4-FFF2-40B4-BE49-F238E27FC236}">
                <a16:creationId xmlns:a16="http://schemas.microsoft.com/office/drawing/2014/main" id="{6394F7AB-68DE-DF6B-59C1-36AE20BA5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0)">
            <a:extLst>
              <a:ext uri="{FF2B5EF4-FFF2-40B4-BE49-F238E27FC236}">
                <a16:creationId xmlns:a16="http://schemas.microsoft.com/office/drawing/2014/main" id="{67753160-BF31-62FF-1113-AB6A55D117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1)">
            <a:extLst>
              <a:ext uri="{FF2B5EF4-FFF2-40B4-BE49-F238E27FC236}">
                <a16:creationId xmlns:a16="http://schemas.microsoft.com/office/drawing/2014/main" id="{39B09F44-05E2-55A0-CFD9-90DEE83113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0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2)">
            <a:extLst>
              <a:ext uri="{FF2B5EF4-FFF2-40B4-BE49-F238E27FC236}">
                <a16:creationId xmlns:a16="http://schemas.microsoft.com/office/drawing/2014/main" id="{A5DAF25C-BBB2-80E8-173F-13E7D9FFC2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3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3)">
            <a:extLst>
              <a:ext uri="{FF2B5EF4-FFF2-40B4-BE49-F238E27FC236}">
                <a16:creationId xmlns:a16="http://schemas.microsoft.com/office/drawing/2014/main" id="{7F87C578-CC9E-75C2-D6F2-05964E4DF7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7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4)">
            <a:extLst>
              <a:ext uri="{FF2B5EF4-FFF2-40B4-BE49-F238E27FC236}">
                <a16:creationId xmlns:a16="http://schemas.microsoft.com/office/drawing/2014/main" id="{C9FDD702-FF49-438E-2A9D-85C6E5374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7)">
            <a:extLst>
              <a:ext uri="{FF2B5EF4-FFF2-40B4-BE49-F238E27FC236}">
                <a16:creationId xmlns:a16="http://schemas.microsoft.com/office/drawing/2014/main" id="{E0FF10E7-D757-DE1C-E48F-808936B59B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5)">
            <a:extLst>
              <a:ext uri="{FF2B5EF4-FFF2-40B4-BE49-F238E27FC236}">
                <a16:creationId xmlns:a16="http://schemas.microsoft.com/office/drawing/2014/main" id="{5B83EC86-A740-8FAF-1229-B54826231A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6)">
            <a:extLst>
              <a:ext uri="{FF2B5EF4-FFF2-40B4-BE49-F238E27FC236}">
                <a16:creationId xmlns:a16="http://schemas.microsoft.com/office/drawing/2014/main" id="{77E5D755-423E-D20D-AB06-D92C92EC62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21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7)">
            <a:extLst>
              <a:ext uri="{FF2B5EF4-FFF2-40B4-BE49-F238E27FC236}">
                <a16:creationId xmlns:a16="http://schemas.microsoft.com/office/drawing/2014/main" id="{07559198-D672-70D3-D5D2-C54ACFA131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9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8)">
            <a:extLst>
              <a:ext uri="{FF2B5EF4-FFF2-40B4-BE49-F238E27FC236}">
                <a16:creationId xmlns:a16="http://schemas.microsoft.com/office/drawing/2014/main" id="{6B8F9E64-AF35-8064-2C38-857EAE0FD6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79)">
            <a:extLst>
              <a:ext uri="{FF2B5EF4-FFF2-40B4-BE49-F238E27FC236}">
                <a16:creationId xmlns:a16="http://schemas.microsoft.com/office/drawing/2014/main" id="{8A337887-9427-4B4C-7706-654B1EDAD7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73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0)">
            <a:extLst>
              <a:ext uri="{FF2B5EF4-FFF2-40B4-BE49-F238E27FC236}">
                <a16:creationId xmlns:a16="http://schemas.microsoft.com/office/drawing/2014/main" id="{D8FAF159-4C4C-85DC-8A21-3832DF8AD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8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1)">
            <a:extLst>
              <a:ext uri="{FF2B5EF4-FFF2-40B4-BE49-F238E27FC236}">
                <a16:creationId xmlns:a16="http://schemas.microsoft.com/office/drawing/2014/main" id="{2EA87F11-1593-24A4-C631-2C51BE7090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5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2)">
            <a:extLst>
              <a:ext uri="{FF2B5EF4-FFF2-40B4-BE49-F238E27FC236}">
                <a16:creationId xmlns:a16="http://schemas.microsoft.com/office/drawing/2014/main" id="{C1D7A640-EA4E-70C1-BA1F-A4AA098134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28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3)">
            <a:extLst>
              <a:ext uri="{FF2B5EF4-FFF2-40B4-BE49-F238E27FC236}">
                <a16:creationId xmlns:a16="http://schemas.microsoft.com/office/drawing/2014/main" id="{BA0CFB51-E6E2-B923-581A-A01B9B361C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41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4)">
            <a:extLst>
              <a:ext uri="{FF2B5EF4-FFF2-40B4-BE49-F238E27FC236}">
                <a16:creationId xmlns:a16="http://schemas.microsoft.com/office/drawing/2014/main" id="{610FBC5D-2636-4593-C1A1-28519A3B1A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3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8)">
            <a:extLst>
              <a:ext uri="{FF2B5EF4-FFF2-40B4-BE49-F238E27FC236}">
                <a16:creationId xmlns:a16="http://schemas.microsoft.com/office/drawing/2014/main" id="{24244C0F-05CA-0F99-6BAB-1F339CA033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40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5)">
            <a:extLst>
              <a:ext uri="{FF2B5EF4-FFF2-40B4-BE49-F238E27FC236}">
                <a16:creationId xmlns:a16="http://schemas.microsoft.com/office/drawing/2014/main" id="{4CCB1725-A243-D3FC-486D-E09E103C05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6)">
            <a:extLst>
              <a:ext uri="{FF2B5EF4-FFF2-40B4-BE49-F238E27FC236}">
                <a16:creationId xmlns:a16="http://schemas.microsoft.com/office/drawing/2014/main" id="{B87D9A56-B3D3-EB79-CD17-CA65DCD944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7)">
            <a:extLst>
              <a:ext uri="{FF2B5EF4-FFF2-40B4-BE49-F238E27FC236}">
                <a16:creationId xmlns:a16="http://schemas.microsoft.com/office/drawing/2014/main" id="{2C70EF2E-C803-1B50-CEC2-AB0F0001A1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2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8)">
            <a:extLst>
              <a:ext uri="{FF2B5EF4-FFF2-40B4-BE49-F238E27FC236}">
                <a16:creationId xmlns:a16="http://schemas.microsoft.com/office/drawing/2014/main" id="{CA82BE6A-5EBC-6879-31D2-0E17F568A9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8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89)">
            <a:extLst>
              <a:ext uri="{FF2B5EF4-FFF2-40B4-BE49-F238E27FC236}">
                <a16:creationId xmlns:a16="http://schemas.microsoft.com/office/drawing/2014/main" id="{93FF6039-3303-0E77-4568-F8726C791A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7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0)">
            <a:extLst>
              <a:ext uri="{FF2B5EF4-FFF2-40B4-BE49-F238E27FC236}">
                <a16:creationId xmlns:a16="http://schemas.microsoft.com/office/drawing/2014/main" id="{26EBC81D-221E-2B92-A65A-020D56E927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61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1)">
            <a:extLst>
              <a:ext uri="{FF2B5EF4-FFF2-40B4-BE49-F238E27FC236}">
                <a16:creationId xmlns:a16="http://schemas.microsoft.com/office/drawing/2014/main" id="{5406FC3E-858A-77B8-E5BD-23E8CEFCE3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24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2)">
            <a:extLst>
              <a:ext uri="{FF2B5EF4-FFF2-40B4-BE49-F238E27FC236}">
                <a16:creationId xmlns:a16="http://schemas.microsoft.com/office/drawing/2014/main" id="{EE89A49E-6938-7DF7-BE9C-43EEEB9CE7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1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3)">
            <a:extLst>
              <a:ext uri="{FF2B5EF4-FFF2-40B4-BE49-F238E27FC236}">
                <a16:creationId xmlns:a16="http://schemas.microsoft.com/office/drawing/2014/main" id="{A876B165-D6B6-684A-5D77-3D59F2289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3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4)">
            <a:extLst>
              <a:ext uri="{FF2B5EF4-FFF2-40B4-BE49-F238E27FC236}">
                <a16:creationId xmlns:a16="http://schemas.microsoft.com/office/drawing/2014/main" id="{F2E638FC-E822-4BD0-0414-02CAE7D431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87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59)">
            <a:extLst>
              <a:ext uri="{FF2B5EF4-FFF2-40B4-BE49-F238E27FC236}">
                <a16:creationId xmlns:a16="http://schemas.microsoft.com/office/drawing/2014/main" id="{605EB823-BFC4-B0B4-829A-E4340815A1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5)">
            <a:extLst>
              <a:ext uri="{FF2B5EF4-FFF2-40B4-BE49-F238E27FC236}">
                <a16:creationId xmlns:a16="http://schemas.microsoft.com/office/drawing/2014/main" id="{26AB3778-8CC7-A6FB-E4AD-2458D806C3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7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6)">
            <a:extLst>
              <a:ext uri="{FF2B5EF4-FFF2-40B4-BE49-F238E27FC236}">
                <a16:creationId xmlns:a16="http://schemas.microsoft.com/office/drawing/2014/main" id="{BF4CD954-55C2-8B90-678C-7F0EC59881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39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7)">
            <a:extLst>
              <a:ext uri="{FF2B5EF4-FFF2-40B4-BE49-F238E27FC236}">
                <a16:creationId xmlns:a16="http://schemas.microsoft.com/office/drawing/2014/main" id="{93222B60-925B-4A6E-491A-F5D32A266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46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8)">
            <a:extLst>
              <a:ext uri="{FF2B5EF4-FFF2-40B4-BE49-F238E27FC236}">
                <a16:creationId xmlns:a16="http://schemas.microsoft.com/office/drawing/2014/main" id="{09535BC5-2FB1-450E-E8EE-AED976701C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07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99)">
            <a:extLst>
              <a:ext uri="{FF2B5EF4-FFF2-40B4-BE49-F238E27FC236}">
                <a16:creationId xmlns:a16="http://schemas.microsoft.com/office/drawing/2014/main" id="{E12DF51B-F7D8-C5EF-8A63-7AB54B82D9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92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0)">
            <a:extLst>
              <a:ext uri="{FF2B5EF4-FFF2-40B4-BE49-F238E27FC236}">
                <a16:creationId xmlns:a16="http://schemas.microsoft.com/office/drawing/2014/main" id="{D3394CAF-C1E7-D287-45EF-3C636FA377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29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1)">
            <a:extLst>
              <a:ext uri="{FF2B5EF4-FFF2-40B4-BE49-F238E27FC236}">
                <a16:creationId xmlns:a16="http://schemas.microsoft.com/office/drawing/2014/main" id="{5EE19846-54C1-CDE9-5079-3EEFBE9CD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63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2)">
            <a:extLst>
              <a:ext uri="{FF2B5EF4-FFF2-40B4-BE49-F238E27FC236}">
                <a16:creationId xmlns:a16="http://schemas.microsoft.com/office/drawing/2014/main" id="{4C0EA047-8E78-691D-4448-2866DB7C10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16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3)">
            <a:extLst>
              <a:ext uri="{FF2B5EF4-FFF2-40B4-BE49-F238E27FC236}">
                <a16:creationId xmlns:a16="http://schemas.microsoft.com/office/drawing/2014/main" id="{20919561-3E85-C6DA-909B-843231B8A2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08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4)">
            <a:extLst>
              <a:ext uri="{FF2B5EF4-FFF2-40B4-BE49-F238E27FC236}">
                <a16:creationId xmlns:a16="http://schemas.microsoft.com/office/drawing/2014/main" id="{C6AA92E2-82C6-D66F-2A8A-8B5337DEB8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0)">
            <a:extLst>
              <a:ext uri="{FF2B5EF4-FFF2-40B4-BE49-F238E27FC236}">
                <a16:creationId xmlns:a16="http://schemas.microsoft.com/office/drawing/2014/main" id="{A90D686B-7E84-C045-3F03-C841553E42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17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5)">
            <a:extLst>
              <a:ext uri="{FF2B5EF4-FFF2-40B4-BE49-F238E27FC236}">
                <a16:creationId xmlns:a16="http://schemas.microsoft.com/office/drawing/2014/main" id="{D02DD2D5-68D6-9CA8-AAD5-ADAC537F6A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04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6)">
            <a:extLst>
              <a:ext uri="{FF2B5EF4-FFF2-40B4-BE49-F238E27FC236}">
                <a16:creationId xmlns:a16="http://schemas.microsoft.com/office/drawing/2014/main" id="{4D910449-E913-5266-1C5E-A14EAF264C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2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7)">
            <a:extLst>
              <a:ext uri="{FF2B5EF4-FFF2-40B4-BE49-F238E27FC236}">
                <a16:creationId xmlns:a16="http://schemas.microsoft.com/office/drawing/2014/main" id="{C1A2AD4E-F2AD-6265-0436-E2060B495E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94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8)">
            <a:extLst>
              <a:ext uri="{FF2B5EF4-FFF2-40B4-BE49-F238E27FC236}">
                <a16:creationId xmlns:a16="http://schemas.microsoft.com/office/drawing/2014/main" id="{2C76228F-44D9-26B6-45D8-C94396E86B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18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09)">
            <a:extLst>
              <a:ext uri="{FF2B5EF4-FFF2-40B4-BE49-F238E27FC236}">
                <a16:creationId xmlns:a16="http://schemas.microsoft.com/office/drawing/2014/main" id="{A48B9BF8-051E-D45C-436E-D9F78FBC4C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80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0)">
            <a:extLst>
              <a:ext uri="{FF2B5EF4-FFF2-40B4-BE49-F238E27FC236}">
                <a16:creationId xmlns:a16="http://schemas.microsoft.com/office/drawing/2014/main" id="{97FF53D3-DFBA-696F-5FD8-9289171BA2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1)">
            <a:extLst>
              <a:ext uri="{FF2B5EF4-FFF2-40B4-BE49-F238E27FC236}">
                <a16:creationId xmlns:a16="http://schemas.microsoft.com/office/drawing/2014/main" id="{52882E54-354A-CF58-D208-05E8856970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19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2)">
            <a:extLst>
              <a:ext uri="{FF2B5EF4-FFF2-40B4-BE49-F238E27FC236}">
                <a16:creationId xmlns:a16="http://schemas.microsoft.com/office/drawing/2014/main" id="{D4581FAA-C266-F62C-24A8-6D71D7EBA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41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3)">
            <a:extLst>
              <a:ext uri="{FF2B5EF4-FFF2-40B4-BE49-F238E27FC236}">
                <a16:creationId xmlns:a16="http://schemas.microsoft.com/office/drawing/2014/main" id="{A9EC41EC-D12C-4402-E1FC-72CF8E691E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8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4)">
            <a:extLst>
              <a:ext uri="{FF2B5EF4-FFF2-40B4-BE49-F238E27FC236}">
                <a16:creationId xmlns:a16="http://schemas.microsoft.com/office/drawing/2014/main" id="{EEA39EA1-2ECB-5BB9-2319-908B5159C2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5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1)">
            <a:extLst>
              <a:ext uri="{FF2B5EF4-FFF2-40B4-BE49-F238E27FC236}">
                <a16:creationId xmlns:a16="http://schemas.microsoft.com/office/drawing/2014/main" id="{A18B57D1-7072-010A-59A9-541D46C9AF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6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5)">
            <a:extLst>
              <a:ext uri="{FF2B5EF4-FFF2-40B4-BE49-F238E27FC236}">
                <a16:creationId xmlns:a16="http://schemas.microsoft.com/office/drawing/2014/main" id="{83C445DC-4691-EBA2-23C4-3D6730CD75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4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6)">
            <a:extLst>
              <a:ext uri="{FF2B5EF4-FFF2-40B4-BE49-F238E27FC236}">
                <a16:creationId xmlns:a16="http://schemas.microsoft.com/office/drawing/2014/main" id="{2D271F13-F427-F244-67C8-2D942CE9C5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7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7)">
            <a:extLst>
              <a:ext uri="{FF2B5EF4-FFF2-40B4-BE49-F238E27FC236}">
                <a16:creationId xmlns:a16="http://schemas.microsoft.com/office/drawing/2014/main" id="{20939C84-8C09-FE60-D468-C5447907B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29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8)">
            <a:extLst>
              <a:ext uri="{FF2B5EF4-FFF2-40B4-BE49-F238E27FC236}">
                <a16:creationId xmlns:a16="http://schemas.microsoft.com/office/drawing/2014/main" id="{853FA837-3163-777B-7F80-382EF394F4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41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19)">
            <a:extLst>
              <a:ext uri="{FF2B5EF4-FFF2-40B4-BE49-F238E27FC236}">
                <a16:creationId xmlns:a16="http://schemas.microsoft.com/office/drawing/2014/main" id="{73A845CC-68F1-DEE8-F01D-706AD2FFBD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48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0)">
            <a:extLst>
              <a:ext uri="{FF2B5EF4-FFF2-40B4-BE49-F238E27FC236}">
                <a16:creationId xmlns:a16="http://schemas.microsoft.com/office/drawing/2014/main" id="{C617E6ED-82F3-DC28-43D5-9FF4C3033C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15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1)">
            <a:extLst>
              <a:ext uri="{FF2B5EF4-FFF2-40B4-BE49-F238E27FC236}">
                <a16:creationId xmlns:a16="http://schemas.microsoft.com/office/drawing/2014/main" id="{C6B73EFE-0DFF-9132-4133-B6BCDC445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8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2)">
            <a:extLst>
              <a:ext uri="{FF2B5EF4-FFF2-40B4-BE49-F238E27FC236}">
                <a16:creationId xmlns:a16="http://schemas.microsoft.com/office/drawing/2014/main" id="{0F54B74E-D059-B47F-F54D-3F6C4FCB28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97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3)">
            <a:extLst>
              <a:ext uri="{FF2B5EF4-FFF2-40B4-BE49-F238E27FC236}">
                <a16:creationId xmlns:a16="http://schemas.microsoft.com/office/drawing/2014/main" id="{BE22B904-38E1-BD5B-DA08-CED46C217B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186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4)">
            <a:extLst>
              <a:ext uri="{FF2B5EF4-FFF2-40B4-BE49-F238E27FC236}">
                <a16:creationId xmlns:a16="http://schemas.microsoft.com/office/drawing/2014/main" id="{C0DAD5CD-5859-BF7E-C114-81176DD9C5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0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2)">
            <a:extLst>
              <a:ext uri="{FF2B5EF4-FFF2-40B4-BE49-F238E27FC236}">
                <a16:creationId xmlns:a16="http://schemas.microsoft.com/office/drawing/2014/main" id="{C02C1ADE-9B89-9941-E94E-2BDADDF665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721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5)">
            <a:extLst>
              <a:ext uri="{FF2B5EF4-FFF2-40B4-BE49-F238E27FC236}">
                <a16:creationId xmlns:a16="http://schemas.microsoft.com/office/drawing/2014/main" id="{A72E8B52-2C5B-DE71-742B-0F7B0BE460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100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6)">
            <a:extLst>
              <a:ext uri="{FF2B5EF4-FFF2-40B4-BE49-F238E27FC236}">
                <a16:creationId xmlns:a16="http://schemas.microsoft.com/office/drawing/2014/main" id="{13EC5146-D4F8-B7FB-F754-2083C268C2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87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7)">
            <a:extLst>
              <a:ext uri="{FF2B5EF4-FFF2-40B4-BE49-F238E27FC236}">
                <a16:creationId xmlns:a16="http://schemas.microsoft.com/office/drawing/2014/main" id="{F0577E23-3C7A-1EBB-0E66-29674F389E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5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8)">
            <a:extLst>
              <a:ext uri="{FF2B5EF4-FFF2-40B4-BE49-F238E27FC236}">
                <a16:creationId xmlns:a16="http://schemas.microsoft.com/office/drawing/2014/main" id="{9B80FC12-E716-31E7-9E98-A98F7CE27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28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29)">
            <a:extLst>
              <a:ext uri="{FF2B5EF4-FFF2-40B4-BE49-F238E27FC236}">
                <a16:creationId xmlns:a16="http://schemas.microsoft.com/office/drawing/2014/main" id="{43B708AC-2276-A2A2-C904-B414753518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1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0)">
            <a:extLst>
              <a:ext uri="{FF2B5EF4-FFF2-40B4-BE49-F238E27FC236}">
                <a16:creationId xmlns:a16="http://schemas.microsoft.com/office/drawing/2014/main" id="{4DF0267F-9239-96AA-BAB2-FF01A79EAF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7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1)">
            <a:extLst>
              <a:ext uri="{FF2B5EF4-FFF2-40B4-BE49-F238E27FC236}">
                <a16:creationId xmlns:a16="http://schemas.microsoft.com/office/drawing/2014/main" id="{210558FE-E2AB-CA2B-1570-46EADB36A1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2)">
            <a:extLst>
              <a:ext uri="{FF2B5EF4-FFF2-40B4-BE49-F238E27FC236}">
                <a16:creationId xmlns:a16="http://schemas.microsoft.com/office/drawing/2014/main" id="{A522BF54-2A86-7305-2085-C43E1BB5AC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0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3)">
            <a:extLst>
              <a:ext uri="{FF2B5EF4-FFF2-40B4-BE49-F238E27FC236}">
                <a16:creationId xmlns:a16="http://schemas.microsoft.com/office/drawing/2014/main" id="{D228B8F6-68A9-3689-1292-2C72A083E0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33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4)">
            <a:extLst>
              <a:ext uri="{FF2B5EF4-FFF2-40B4-BE49-F238E27FC236}">
                <a16:creationId xmlns:a16="http://schemas.microsoft.com/office/drawing/2014/main" id="{7B924C79-D940-5BBE-644E-D4686010C5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7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3)">
            <a:extLst>
              <a:ext uri="{FF2B5EF4-FFF2-40B4-BE49-F238E27FC236}">
                <a16:creationId xmlns:a16="http://schemas.microsoft.com/office/drawing/2014/main" id="{D325403B-092F-E96E-11D8-2BFEA92D1E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5)">
            <a:extLst>
              <a:ext uri="{FF2B5EF4-FFF2-40B4-BE49-F238E27FC236}">
                <a16:creationId xmlns:a16="http://schemas.microsoft.com/office/drawing/2014/main" id="{628237FA-AFB0-F506-BC95-F1832B1866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40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6)">
            <a:extLst>
              <a:ext uri="{FF2B5EF4-FFF2-40B4-BE49-F238E27FC236}">
                <a16:creationId xmlns:a16="http://schemas.microsoft.com/office/drawing/2014/main" id="{5756BC09-E2F2-47A7-84EF-3D685653E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099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7)">
            <a:extLst>
              <a:ext uri="{FF2B5EF4-FFF2-40B4-BE49-F238E27FC236}">
                <a16:creationId xmlns:a16="http://schemas.microsoft.com/office/drawing/2014/main" id="{5D085A89-98C9-8913-88A8-385AFAD442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605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8)">
            <a:extLst>
              <a:ext uri="{FF2B5EF4-FFF2-40B4-BE49-F238E27FC236}">
                <a16:creationId xmlns:a16="http://schemas.microsoft.com/office/drawing/2014/main" id="{21076622-65BA-789D-A464-4883413FE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6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39)">
            <a:extLst>
              <a:ext uri="{FF2B5EF4-FFF2-40B4-BE49-F238E27FC236}">
                <a16:creationId xmlns:a16="http://schemas.microsoft.com/office/drawing/2014/main" id="{644DC89B-0B7D-8769-D0E6-9D860AE683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319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0)">
            <a:extLst>
              <a:ext uri="{FF2B5EF4-FFF2-40B4-BE49-F238E27FC236}">
                <a16:creationId xmlns:a16="http://schemas.microsoft.com/office/drawing/2014/main" id="{34A45500-2B1C-23CA-2A0B-772353F487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111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1)">
            <a:extLst>
              <a:ext uri="{FF2B5EF4-FFF2-40B4-BE49-F238E27FC236}">
                <a16:creationId xmlns:a16="http://schemas.microsoft.com/office/drawing/2014/main" id="{8D46799D-A1E0-A516-EE0D-1DF91D5762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41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2)">
            <a:extLst>
              <a:ext uri="{FF2B5EF4-FFF2-40B4-BE49-F238E27FC236}">
                <a16:creationId xmlns:a16="http://schemas.microsoft.com/office/drawing/2014/main" id="{FE84BCCC-5ABB-95EE-E23C-33840A6B6D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9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3)">
            <a:extLst>
              <a:ext uri="{FF2B5EF4-FFF2-40B4-BE49-F238E27FC236}">
                <a16:creationId xmlns:a16="http://schemas.microsoft.com/office/drawing/2014/main" id="{E455871B-1D78-A2C8-838B-416AF6A5AA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357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4)">
            <a:extLst>
              <a:ext uri="{FF2B5EF4-FFF2-40B4-BE49-F238E27FC236}">
                <a16:creationId xmlns:a16="http://schemas.microsoft.com/office/drawing/2014/main" id="{C01BE146-D056-6B91-AFB2-D930BA50B4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0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164)">
            <a:extLst>
              <a:ext uri="{FF2B5EF4-FFF2-40B4-BE49-F238E27FC236}">
                <a16:creationId xmlns:a16="http://schemas.microsoft.com/office/drawing/2014/main" id="{F35430A8-D589-4EC7-B9BC-BE656E0F6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784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5)">
            <a:extLst>
              <a:ext uri="{FF2B5EF4-FFF2-40B4-BE49-F238E27FC236}">
                <a16:creationId xmlns:a16="http://schemas.microsoft.com/office/drawing/2014/main" id="{E659D12D-6243-2F85-0FE2-C4161539EA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84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6)">
            <a:extLst>
              <a:ext uri="{FF2B5EF4-FFF2-40B4-BE49-F238E27FC236}">
                <a16:creationId xmlns:a16="http://schemas.microsoft.com/office/drawing/2014/main" id="{CAB720C3-8E46-FEEE-F919-B4C6BA433A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943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7)">
            <a:extLst>
              <a:ext uri="{FF2B5EF4-FFF2-40B4-BE49-F238E27FC236}">
                <a16:creationId xmlns:a16="http://schemas.microsoft.com/office/drawing/2014/main" id="{2F070002-2C4C-05FF-F9E8-C2C209B42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3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8)">
            <a:extLst>
              <a:ext uri="{FF2B5EF4-FFF2-40B4-BE49-F238E27FC236}">
                <a16:creationId xmlns:a16="http://schemas.microsoft.com/office/drawing/2014/main" id="{09C9D7CD-AD89-DA22-95E0-9D2D909E64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449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49)">
            <a:extLst>
              <a:ext uri="{FF2B5EF4-FFF2-40B4-BE49-F238E27FC236}">
                <a16:creationId xmlns:a16="http://schemas.microsoft.com/office/drawing/2014/main" id="{A0647CA7-E70C-DA48-E1FF-2AF89094A5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235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0)">
            <a:extLst>
              <a:ext uri="{FF2B5EF4-FFF2-40B4-BE49-F238E27FC236}">
                <a16:creationId xmlns:a16="http://schemas.microsoft.com/office/drawing/2014/main" id="{68E61CA7-9B71-E0C7-7FB2-051BDB117E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175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1)">
            <a:extLst>
              <a:ext uri="{FF2B5EF4-FFF2-40B4-BE49-F238E27FC236}">
                <a16:creationId xmlns:a16="http://schemas.microsoft.com/office/drawing/2014/main" id="{ABA72FC3-FE7F-F400-ADC8-B569925F9D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517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2)">
            <a:extLst>
              <a:ext uri="{FF2B5EF4-FFF2-40B4-BE49-F238E27FC236}">
                <a16:creationId xmlns:a16="http://schemas.microsoft.com/office/drawing/2014/main" id="{8984DC52-FC0B-F487-6200-46E11CE62E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41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3)">
            <a:extLst>
              <a:ext uri="{FF2B5EF4-FFF2-40B4-BE49-F238E27FC236}">
                <a16:creationId xmlns:a16="http://schemas.microsoft.com/office/drawing/2014/main" id="{87BA6D0C-E268-D9D4-DD7A-D2C5B68123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761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254)">
            <a:extLst>
              <a:ext uri="{FF2B5EF4-FFF2-40B4-BE49-F238E27FC236}">
                <a16:creationId xmlns:a16="http://schemas.microsoft.com/office/drawing/2014/main" id="{214DF159-CE90-1A8D-58F4-1B09890995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33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P.Samatha Ramakrishna</dc:creator>
  <cp:lastModifiedBy>P.Samatha Ramakrishna</cp:lastModifiedBy>
  <cp:revision>1</cp:revision>
  <dcterms:created xsi:type="dcterms:W3CDTF">2022-09-20T00:15:55Z</dcterms:created>
  <dcterms:modified xsi:type="dcterms:W3CDTF">2022-09-20T00:16:30Z</dcterms:modified>
</cp:coreProperties>
</file>